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336" r:id="rId2"/>
    <p:sldId id="331" r:id="rId3"/>
    <p:sldId id="360" r:id="rId4"/>
    <p:sldId id="361" r:id="rId5"/>
    <p:sldId id="359" r:id="rId6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640" autoAdjust="0"/>
    <p:restoredTop sz="87220" autoAdjust="0"/>
  </p:normalViewPr>
  <p:slideViewPr>
    <p:cSldViewPr>
      <p:cViewPr varScale="1">
        <p:scale>
          <a:sx n="101" d="100"/>
          <a:sy n="101" d="100"/>
        </p:scale>
        <p:origin x="200" y="5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31/03/2019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4965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96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80410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0134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166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197" y="381000"/>
            <a:ext cx="8301101" cy="7620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40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Final thoughts…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FC0188-4AAB-9448-A28D-F6309234F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4822" y="1524000"/>
            <a:ext cx="6165850" cy="4439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31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67" y="152400"/>
            <a:ext cx="8763000" cy="68580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Our journey together…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19100" y="4419600"/>
            <a:ext cx="8305800" cy="2133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Building a simple pipeline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Enhancing pipelines with different forms of testing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Design principles for pipelines</a:t>
            </a:r>
            <a:endParaRPr lang="en-GB" sz="5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CDE667-01E0-7B43-B97E-8B73C84E93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795"/>
          <a:stretch/>
        </p:blipFill>
        <p:spPr>
          <a:xfrm>
            <a:off x="2495367" y="1466850"/>
            <a:ext cx="39624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7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67" y="152400"/>
            <a:ext cx="8763000" cy="68580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Key skills to develop…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9216" y="4724400"/>
            <a:ext cx="7905567" cy="1955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Source control</a:t>
            </a:r>
          </a:p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Configuration management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Deployment &amp; release patterns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Understanding architecture</a:t>
            </a:r>
            <a:endParaRPr lang="en-GB" sz="5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BA0838-5C50-5E45-A019-7E0E733F1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2333" y="1295400"/>
            <a:ext cx="3979333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20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67" y="152400"/>
            <a:ext cx="8763000" cy="68580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Feedback…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726AEB-2449-994E-B37A-12B47E3B5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4224" y="1053148"/>
            <a:ext cx="4175552" cy="510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56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0099" y="457200"/>
            <a:ext cx="7543800" cy="9906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4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Thank you very much…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00B7DE-9E53-C641-B20D-1341A844B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713" y="1803400"/>
            <a:ext cx="6168571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4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78498</TotalTime>
  <Words>49</Words>
  <Application>Microsoft Macintosh PowerPoint</Application>
  <PresentationFormat>On-screen Show (4:3)</PresentationFormat>
  <Paragraphs>17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645</cp:revision>
  <cp:lastPrinted>2014-02-12T13:02:37Z</cp:lastPrinted>
  <dcterms:created xsi:type="dcterms:W3CDTF">2006-08-16T00:00:00Z</dcterms:created>
  <dcterms:modified xsi:type="dcterms:W3CDTF">2019-03-31T21:07:48Z</dcterms:modified>
</cp:coreProperties>
</file>